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8F7A3-331F-0E9C-27AE-9CCB7E2E7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B0D2AB-C932-9D1E-9E20-167A3E306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FBD05-392A-1665-FF26-3D359FE3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B1B1C-29F3-4D3A-C072-957691EA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5876E-522A-E530-5184-D6873FFE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4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148F-9BF8-921C-A7B9-7854957B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4AEAA-6047-43EE-3162-FA94AF9F0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13C74-5057-3713-20B4-6DA14C1D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B9E0D-A3A0-9CD0-9555-7DA2C1D4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4105F-B96A-08C4-ED76-3C06FF04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4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E2C3CA-9CF8-693B-D1FE-7BF1051B1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F98574-8412-EF76-F1E3-2CFD9A5DE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F51DA-B7F8-CFCA-9F85-9CF34F56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8E31B-7876-3497-1B89-EB251F25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88BA3-ACD6-6D8B-54E5-5EED4137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3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40FA2-3949-051E-26DD-276D809A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E1454-38BD-ADD2-1B42-541AE4CC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089AA-8DA6-F24B-1B45-EF0D83AF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D82F1-9D5A-5C1A-E097-59FA983A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24E20-CAAC-ACE6-371E-B17174F9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9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491E4-CA3F-2CAE-AD35-9E5C17A8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1890B-B9E3-0852-916D-9569F264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A685-00EF-BF10-DBF1-6C87D46E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5BF09-CA30-F773-ADA4-200D36DA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BA790-7D33-3078-D6AF-AA3D367F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3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36550-6DB7-9D46-66BC-AFBFD16A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29AA1-6761-B024-96DA-05D8F51C7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A4283-1923-C0CF-BFA6-EACEC661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2BFD7-753D-FB1F-01B5-14E1FF2F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98D4A2-05F8-0461-F337-544AE185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9FAA4-4F70-57FA-85F0-701B37D1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6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0BEC1-37B2-E20C-803D-DCAFCA2C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7961A-1807-B786-C762-ADBE4C252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F972F-3D44-4478-6E0C-9D941CF2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503F98-810E-0077-4AA5-54BA6814E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64060F-DE6E-C1A3-B9E8-1A1B2CF77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037533-D2E4-5787-2A3E-F3FFB3E2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775D00-A204-7313-DC79-7B2162DE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CCE9D6-1B17-27D5-0FE2-550213FE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5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64227-EEE2-BC8A-BF0E-096EDBFF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5019AF-986A-3F96-8753-6634D59D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BE3D4E-F8FE-A550-6AE8-68BBE83C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B39FFC-2597-2C0C-7AF5-C37AC238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6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DC7D81-73B5-4147-1510-FB4D9385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D46B63-BA4A-CAC4-8BCC-E5919547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F999F-3C06-4060-2FB2-8270BFF9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FD06A-4183-93D9-268A-48534174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1E331-C2A9-E819-99E1-201C9F5F8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B9A0C-301E-A415-3D03-70CCA7D2D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FE6AB-90AC-223D-9F0F-C85525D8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CB0965-E3DD-2BF6-D512-6325D9DC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EF0CF-E99C-C54A-BAF9-636DD44F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4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7EBDD-348B-B94F-7D97-35ADAC8D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84BF82-DAB4-63A9-57EF-B800F23A0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D319-7143-9D3E-4082-B455DCF7C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59169D-28C7-15BA-686B-4B2EC992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E0B38-9ACE-F90F-B825-8170925A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67B9D-E4B0-F2A7-DD49-279EE7EF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2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EEAD6A-A18E-2272-E636-42A14499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48E9B-EAF9-384C-0F9A-CD429C4B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50CD2-AB7B-3245-E3D8-A23185404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4E174-B008-45DB-B7EC-14DDBF747891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A0E4C-F10B-7AAD-3398-FAAC8F427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CBED1-A9C0-4292-5FCB-0B97B72CF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95A41-B9D8-4E64-8E28-7DFD40300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1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AA56E-BF75-2C98-9DD0-1B739A85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6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999096-E383-83D2-D465-82DCB6D6A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0FC5E-54B8-0827-CCA6-B30FCF40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1</cp:revision>
  <dcterms:created xsi:type="dcterms:W3CDTF">2024-03-13T07:59:24Z</dcterms:created>
  <dcterms:modified xsi:type="dcterms:W3CDTF">2024-03-13T08:00:17Z</dcterms:modified>
</cp:coreProperties>
</file>